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5" y="3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33FB03-9CA8-4E10-A4B0-91A6BCB65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CA2947-7823-4806-97D6-121E5ADD8C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00E48A-8C49-4CB5-A3F1-09C43E20DE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C293C-B747-4742-B02D-072908B49E76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7A95C8-D063-41D0-9259-289A035C4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933E6-6D5E-4ED5-9E96-7E7D5CF15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E71C-D493-46B5-AEC9-DF14DBF58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6079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A8B40-BA45-4569-92B6-22564691B4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354AA6-930A-48FA-8420-258E3E2DCC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E215D2-A48A-4F17-AB77-B776BBFE43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C293C-B747-4742-B02D-072908B49E76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921BB8-37A8-457C-933C-F24CE3F27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188D40-E269-4423-863F-8760729FE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E71C-D493-46B5-AEC9-DF14DBF58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745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FABFA9-2A66-4C38-B562-0D8FE321A3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0D13B4-6129-42CB-AF0F-571EC0CFAA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EA32C0-201D-405D-A1FD-E2DB01E48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C293C-B747-4742-B02D-072908B49E76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14E55E-C550-44C3-B87E-0B9BDEACA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0587A5-EA70-4DB9-9816-843DE4F9F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E71C-D493-46B5-AEC9-DF14DBF58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3234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C5541-735D-439D-B96F-C9AAA33855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5E8FA7-0CCE-4ADD-97F5-0BC9980E29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D9D0DE-758E-408A-BDF4-C1340F882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C293C-B747-4742-B02D-072908B49E76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668E64-E456-4B6F-936E-AAED1D7EF8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B8C6C-98C8-409D-8E1F-24725A46D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E71C-D493-46B5-AEC9-DF14DBF58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443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162DF9-A629-4E17-8897-0F2B92794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CC2646-F5D8-4848-820C-106877DF5A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940B65-BE80-4E2E-A063-EB0EF19A3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C293C-B747-4742-B02D-072908B49E76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BA3F5E-974A-44E9-AD10-D4F8F8C5DF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28E76A-402F-4A85-BE13-8E06FFA6B0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E71C-D493-46B5-AEC9-DF14DBF58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1827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BEC13B-1B5A-4297-AA90-AA844B423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5DDCA-213F-4F9E-BF90-06E15D7B15A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E41210-3BC7-4B26-BA0D-4504ED13F1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A497EB-CEE5-4C56-AD07-E6378C15F3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C293C-B747-4742-B02D-072908B49E76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B4D566-5F37-443A-B6F6-BBD337CE97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570286-0561-435C-BA17-1B6C6CE0B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E71C-D493-46B5-AEC9-DF14DBF58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946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3B6A3-E60D-468D-BAE7-785A900203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DA4172-8A0E-441A-9DAE-AFD31605E0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8359D7-1BFF-450E-87BA-2DA0488BE5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182767-F9F8-4DA4-BE6B-D06C269C41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7E2D9B-F079-4D05-A1C2-A2EF0599F58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5F1A5ED-8AD0-4011-A64F-4E474A4A4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C293C-B747-4742-B02D-072908B49E76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C4917E4-90D8-4E30-8CCE-F43B6DE33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72A08D-1967-4BC5-85C8-D46889F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E71C-D493-46B5-AEC9-DF14DBF58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123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99CCB0-3066-4F50-A25F-7C66CA87F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099656-2AEA-48E3-A4B6-BF9F01A2A1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C293C-B747-4742-B02D-072908B49E76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B53A5E-8D99-4B41-9152-7CF6863AF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0C1A34-EF21-4A28-9898-1ECF65BA1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E71C-D493-46B5-AEC9-DF14DBF58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9713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BDC75B-3649-46C2-B06E-EBD786FB41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C293C-B747-4742-B02D-072908B49E76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FCDFD0-CF9D-4D71-916E-49C06CFCB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E300E5-4F05-4FA0-BE11-FA8031B36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E71C-D493-46B5-AEC9-DF14DBF58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2655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448C1A-22FA-4250-8CDA-7500E1CB3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7497CC-97E2-444F-9428-38A7317506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4B7CFD-EB76-4CEC-8C73-127391A3FE2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2CA9EC-DF41-42DC-B303-54D4CCB30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C293C-B747-4742-B02D-072908B49E76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F8BDA5-59B4-4EFB-9D7E-146DD50F3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19B498-6551-474F-BF79-60CE48B70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E71C-D493-46B5-AEC9-DF14DBF58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890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D6171-101E-433C-BB7A-8FAAFD858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0473B8F-DD3F-44EE-B248-2C7BFAF52FC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9D9569-BBA2-4264-AB07-833A2B028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83013E-264D-406C-83AC-7A41554F8F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FC293C-B747-4742-B02D-072908B49E76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F3FC5A-37B6-42AC-896D-D258C558F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EAE272-A177-4B5C-9A1E-5DEACFC9D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DCE71C-D493-46B5-AEC9-DF14DBF58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8647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DD4E13-9AE5-4EBB-A155-9000A9865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D2A293-8CAC-4B5A-8E86-96FF8A2797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2C043E-104A-446F-9CD0-103F77151E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FC293C-B747-4742-B02D-072908B49E76}" type="datetimeFigureOut">
              <a:rPr lang="en-US" smtClean="0"/>
              <a:t>11/24/2019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D8F1E4-B892-4373-A84A-751ADB45943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750307-0BE9-4E29-A3C4-D40D0B42C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DCE71C-D493-46B5-AEC9-DF14DBF589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764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F191C5-FDB3-437F-84A9-35F56394B5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A47C34-71F3-4B8C-8DF9-CC5EA5A7D2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RnadomNumGenRecording">
            <a:hlinkClick r:id="" action="ppaction://media"/>
            <a:extLst>
              <a:ext uri="{FF2B5EF4-FFF2-40B4-BE49-F238E27FC236}">
                <a16:creationId xmlns:a16="http://schemas.microsoft.com/office/drawing/2014/main" id="{209D4FC4-44B9-479F-9688-397F4ED295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74625"/>
            <a:ext cx="12192000" cy="650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992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5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Oakley</dc:creator>
  <cp:lastModifiedBy>Matt Oakley</cp:lastModifiedBy>
  <cp:revision>1</cp:revision>
  <dcterms:created xsi:type="dcterms:W3CDTF">2019-11-25T04:36:11Z</dcterms:created>
  <dcterms:modified xsi:type="dcterms:W3CDTF">2019-11-25T04:36:45Z</dcterms:modified>
</cp:coreProperties>
</file>

<file path=docProps/thumbnail.jpeg>
</file>